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66" r:id="rId3"/>
    <p:sldId id="265" r:id="rId4"/>
    <p:sldId id="258" r:id="rId5"/>
    <p:sldId id="257" r:id="rId6"/>
    <p:sldId id="256" r:id="rId7"/>
    <p:sldId id="270" r:id="rId8"/>
    <p:sldId id="268" r:id="rId9"/>
    <p:sldId id="259" r:id="rId10"/>
    <p:sldId id="260" r:id="rId11"/>
    <p:sldId id="261" r:id="rId12"/>
    <p:sldId id="262" r:id="rId13"/>
    <p:sldId id="263" r:id="rId14"/>
    <p:sldId id="272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4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0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6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50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40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1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9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2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CC119-FE43-0042-B056-FC6AE3F6625E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B5104-034C-E349-98CD-67067F81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1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30" y="908823"/>
            <a:ext cx="10515600" cy="471350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CITIBIKE AIN’T GOT FLOW</a:t>
            </a:r>
            <a:br>
              <a:rPr lang="en-US" b="1" dirty="0" smtClean="0"/>
            </a:br>
            <a:r>
              <a:rPr lang="en-US" sz="2800" dirty="0" smtClean="0"/>
              <a:t>Will Bartlett</a:t>
            </a:r>
            <a:br>
              <a:rPr lang="en-US" sz="2800" dirty="0" smtClean="0"/>
            </a:br>
            <a:r>
              <a:rPr lang="en-US" sz="2800" dirty="0" smtClean="0"/>
              <a:t>NYC Data Science Academy</a:t>
            </a:r>
            <a:br>
              <a:rPr lang="en-US" sz="2800" dirty="0" smtClean="0"/>
            </a:br>
            <a:r>
              <a:rPr lang="en-US" sz="2800" dirty="0" smtClean="0"/>
              <a:t>2006 July Bootcamp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17" y="0"/>
            <a:ext cx="5851566" cy="6858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008" y="4317292"/>
            <a:ext cx="3437581" cy="16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7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672" y="0"/>
            <a:ext cx="582665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74" y="4445364"/>
            <a:ext cx="3244245" cy="165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65" y="0"/>
            <a:ext cx="590107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4" y="4833143"/>
            <a:ext cx="3262183" cy="147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122" y="0"/>
            <a:ext cx="580975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7" y="4987300"/>
            <a:ext cx="2955668" cy="15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6244"/>
          </a:xfrm>
        </p:spPr>
        <p:txBody>
          <a:bodyPr/>
          <a:lstStyle/>
          <a:p>
            <a:r>
              <a:rPr lang="en-US" dirty="0" smtClean="0"/>
              <a:t>Weekdays vs Weekends</a:t>
            </a:r>
          </a:p>
          <a:p>
            <a:r>
              <a:rPr lang="en-US" dirty="0" smtClean="0"/>
              <a:t>Neighborhood analysis (</a:t>
            </a:r>
            <a:r>
              <a:rPr lang="en-US" dirty="0" err="1" smtClean="0"/>
              <a:t>brooklyn</a:t>
            </a:r>
            <a:r>
              <a:rPr lang="en-US" dirty="0" smtClean="0"/>
              <a:t>, uptown residential neighborhoods, midtown commerce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Flow disequilibrium arises around commuter times</a:t>
            </a:r>
          </a:p>
          <a:p>
            <a:pPr lvl="1"/>
            <a:r>
              <a:rPr lang="en-US" dirty="0" smtClean="0"/>
              <a:t>Ratio plots: Large black dots appear during morning and evening, disappear during the day.</a:t>
            </a:r>
          </a:p>
          <a:p>
            <a:r>
              <a:rPr lang="en-US" dirty="0" smtClean="0"/>
              <a:t>VERY significant individual points</a:t>
            </a:r>
          </a:p>
          <a:p>
            <a:pPr lvl="1"/>
            <a:r>
              <a:rPr lang="en-US" dirty="0" smtClean="0"/>
              <a:t>Pershing Square North (Grand Central Area)</a:t>
            </a:r>
          </a:p>
          <a:p>
            <a:pPr lvl="1"/>
            <a:r>
              <a:rPr lang="en-US" dirty="0" smtClean="0"/>
              <a:t>Penn Station Valet</a:t>
            </a:r>
          </a:p>
          <a:p>
            <a:pPr lvl="1"/>
            <a:r>
              <a:rPr lang="en-US" dirty="0" smtClean="0"/>
              <a:t>Port Authority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Frequently transportation hubs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900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optimal </a:t>
            </a:r>
            <a:r>
              <a:rPr lang="en-US" dirty="0"/>
              <a:t>scale settings for the color</a:t>
            </a:r>
          </a:p>
          <a:p>
            <a:pPr lvl="1"/>
            <a:r>
              <a:rPr lang="en-US" dirty="0" smtClean="0"/>
              <a:t>mid-point setting?</a:t>
            </a:r>
            <a:endParaRPr lang="en-US" dirty="0"/>
          </a:p>
          <a:p>
            <a:r>
              <a:rPr lang="en-US" dirty="0" smtClean="0"/>
              <a:t>optimal </a:t>
            </a:r>
            <a:r>
              <a:rPr lang="en-US" dirty="0"/>
              <a:t>scale settings for the size</a:t>
            </a:r>
          </a:p>
          <a:p>
            <a:pPr lvl="1"/>
            <a:r>
              <a:rPr lang="en-US" dirty="0"/>
              <a:t>Should dot size represent the same value across </a:t>
            </a:r>
            <a:r>
              <a:rPr lang="en-US" dirty="0" smtClean="0"/>
              <a:t>plots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lvl="1">
              <a:buFont typeface=".AppleSystemUIFont" charset="-120"/>
              <a:buChar char="*"/>
            </a:pPr>
            <a:r>
              <a:rPr lang="en-US" dirty="0" smtClean="0"/>
              <a:t>Visualizing the distributions would help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7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more time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thing with end trips</a:t>
            </a:r>
          </a:p>
          <a:p>
            <a:r>
              <a:rPr lang="en-US" dirty="0" smtClean="0"/>
              <a:t>Compare </a:t>
            </a:r>
            <a:r>
              <a:rPr lang="en-US" dirty="0" smtClean="0"/>
              <a:t>docks by revenue generated as well as activity. </a:t>
            </a:r>
          </a:p>
          <a:p>
            <a:r>
              <a:rPr lang="en-US" dirty="0" smtClean="0"/>
              <a:t>Subscriber vs single payer patterns (commuters vs tourists?)</a:t>
            </a:r>
          </a:p>
          <a:p>
            <a:r>
              <a:rPr lang="en-US" dirty="0" smtClean="0"/>
              <a:t>Do a similar analysis for </a:t>
            </a:r>
            <a:r>
              <a:rPr lang="en-US" dirty="0" err="1" smtClean="0"/>
              <a:t>weekEND</a:t>
            </a:r>
            <a:r>
              <a:rPr lang="en-US" dirty="0" smtClean="0"/>
              <a:t> data</a:t>
            </a:r>
          </a:p>
          <a:p>
            <a:r>
              <a:rPr lang="en-US" dirty="0" smtClean="0"/>
              <a:t>Usage Patterns by Time of Year </a:t>
            </a:r>
          </a:p>
        </p:txBody>
      </p:sp>
    </p:spTree>
    <p:extLst>
      <p:ext uri="{BB962C8B-B14F-4D97-AF65-F5344CB8AC3E}">
        <p14:creationId xmlns:p14="http://schemas.microsoft.com/office/powerpoint/2010/main" val="93734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visualize usage of </a:t>
            </a:r>
            <a:r>
              <a:rPr lang="en-US" dirty="0" err="1" smtClean="0"/>
              <a:t>citibikes</a:t>
            </a:r>
            <a:r>
              <a:rPr lang="en-US" dirty="0" smtClean="0"/>
              <a:t> by time.</a:t>
            </a:r>
          </a:p>
          <a:p>
            <a:pPr lvl="1"/>
            <a:r>
              <a:rPr lang="en-US" dirty="0" smtClean="0"/>
              <a:t>Specifically, the flow of bikes into and out of individual stations.</a:t>
            </a:r>
          </a:p>
          <a:p>
            <a:r>
              <a:rPr lang="en-US" dirty="0" smtClean="0"/>
              <a:t>To demonstrate </a:t>
            </a:r>
            <a:r>
              <a:rPr lang="en-US" dirty="0" err="1" smtClean="0"/>
              <a:t>citibike’s</a:t>
            </a:r>
            <a:r>
              <a:rPr lang="en-US" dirty="0" smtClean="0"/>
              <a:t> flow/distribution.</a:t>
            </a:r>
          </a:p>
        </p:txBody>
      </p:sp>
    </p:spTree>
    <p:extLst>
      <p:ext uri="{BB962C8B-B14F-4D97-AF65-F5344CB8AC3E}">
        <p14:creationId xmlns:p14="http://schemas.microsoft.com/office/powerpoint/2010/main" val="7646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Data: </a:t>
            </a:r>
            <a:r>
              <a:rPr lang="en-US" sz="2000" dirty="0" smtClean="0"/>
              <a:t>Public </a:t>
            </a:r>
            <a:r>
              <a:rPr lang="en-US" sz="2000" dirty="0" smtClean="0"/>
              <a:t>CITIBIKE </a:t>
            </a:r>
            <a:r>
              <a:rPr lang="en-US" sz="2000" dirty="0" smtClean="0"/>
              <a:t>trip data for month of </a:t>
            </a:r>
            <a:r>
              <a:rPr lang="en-US" sz="2000" b="1" i="1" dirty="0" smtClean="0"/>
              <a:t>June, 2016 (Last Month</a:t>
            </a:r>
            <a:r>
              <a:rPr lang="en-US" sz="2000" b="1" i="1" dirty="0" smtClean="0"/>
              <a:t>).  </a:t>
            </a:r>
            <a:r>
              <a:rPr lang="en-US" sz="2200" dirty="0" smtClean="0"/>
              <a:t>(n=</a:t>
            </a:r>
            <a:r>
              <a:rPr lang="fi-FI" sz="2200" dirty="0" smtClean="0"/>
              <a:t>1,460,318)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*</a:t>
            </a:r>
            <a:r>
              <a:rPr lang="en-US" sz="2000" dirty="0" err="1" smtClean="0"/>
              <a:t>colnames</a:t>
            </a:r>
            <a:r>
              <a:rPr lang="en-US" sz="2000" dirty="0" smtClean="0"/>
              <a:t> returns the column names of the indicated data table.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397" y="2118101"/>
            <a:ext cx="100965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085" y="4117097"/>
            <a:ext cx="5981700" cy="18923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>
          <a:xfrm>
            <a:off x="5498757" y="4117097"/>
            <a:ext cx="3522413" cy="2024396"/>
          </a:xfrm>
          <a:prstGeom prst="frame">
            <a:avLst>
              <a:gd name="adj1" fmla="val 2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7" y="0"/>
            <a:ext cx="11297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557" y="226806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THE REST OF THE GRAPHICS SHOW </a:t>
            </a:r>
            <a:r>
              <a:rPr lang="en-US" b="1" dirty="0" smtClean="0"/>
              <a:t>WEEKDAY</a:t>
            </a:r>
            <a:r>
              <a:rPr lang="en-US" dirty="0" smtClean="0"/>
              <a:t>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72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04" y="2568319"/>
            <a:ext cx="4292600" cy="105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4237" y="2150076"/>
            <a:ext cx="4843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aps_percent</a:t>
            </a:r>
            <a:r>
              <a:rPr lang="en-US" dirty="0" smtClean="0"/>
              <a:t>  = creates a map that shows, for the given time window, the percentage of all trips that happened at each particular dock (~docks that get the most start traffic~).</a:t>
            </a:r>
          </a:p>
          <a:p>
            <a:endParaRPr lang="en-US" dirty="0"/>
          </a:p>
          <a:p>
            <a:r>
              <a:rPr lang="en-US" dirty="0" err="1" smtClean="0"/>
              <a:t>maps_ratio</a:t>
            </a:r>
            <a:r>
              <a:rPr lang="en-US" dirty="0" smtClean="0"/>
              <a:t> = creates a map that shows, for the given time window, the ratio of starting trips to ending trips at each dock. (~flow balance of each dock~).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2 Functions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62" y="0"/>
            <a:ext cx="51876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4233546"/>
            <a:ext cx="3385752" cy="19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264</Words>
  <Application>Microsoft Macintosh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.AppleSystemUIFont</vt:lpstr>
      <vt:lpstr>Calibri</vt:lpstr>
      <vt:lpstr>Calibri Light</vt:lpstr>
      <vt:lpstr>Wingdings</vt:lpstr>
      <vt:lpstr>Arial</vt:lpstr>
      <vt:lpstr>Office Theme</vt:lpstr>
      <vt:lpstr>CITIBIKE AIN’T GOT FLOW Will Bartlett NYC Data Science Academy 2006 July Bootcamp </vt:lpstr>
      <vt:lpstr>Objectives:</vt:lpstr>
      <vt:lpstr>Data: Public CITIBIKE trip data for month of June, 2016 (Last Month).  (n=1,460,318) *colnames returns the column names of the indicated data table.</vt:lpstr>
      <vt:lpstr>PowerPoint Presentation</vt:lpstr>
      <vt:lpstr>PowerPoint Presentation</vt:lpstr>
      <vt:lpstr>PowerPoint Presentation</vt:lpstr>
      <vt:lpstr>THE REST OF THE GRAPHICS SHOW WEEKDAY DATA</vt:lpstr>
      <vt:lpstr>2 Functions…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Conclusions</vt:lpstr>
      <vt:lpstr>Problems</vt:lpstr>
      <vt:lpstr>With more time…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Bartlett</dc:creator>
  <cp:lastModifiedBy>William Bartlett</cp:lastModifiedBy>
  <cp:revision>21</cp:revision>
  <dcterms:created xsi:type="dcterms:W3CDTF">2016-07-18T18:00:34Z</dcterms:created>
  <dcterms:modified xsi:type="dcterms:W3CDTF">2016-07-18T20:46:10Z</dcterms:modified>
</cp:coreProperties>
</file>